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5" r:id="rId4"/>
    <p:sldId id="257" r:id="rId5"/>
    <p:sldId id="260" r:id="rId6"/>
    <p:sldId id="259" r:id="rId7"/>
    <p:sldId id="258" r:id="rId8"/>
    <p:sldId id="261" r:id="rId9"/>
    <p:sldId id="264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fld id="{9AB1E99B-BD0B-485E-ACF2-C078C2F7948F}" type="CATEGORYNAME">
                      <a:rPr lang="en-US" sz="2800"/>
                      <a:pPr/>
                      <a:t>[CATEGORY NAME]</a:t>
                    </a:fld>
                    <a:r>
                      <a:rPr lang="en-US" sz="2800" baseline="0" dirty="0"/>
                      <a:t>
</a:t>
                    </a:r>
                    <a:fld id="{36A7FF08-45D0-44AA-8601-1B86E31B2287}" type="PERCENTAGE">
                      <a:rPr lang="en-US" sz="2800" baseline="0"/>
                      <a:pPr/>
                      <a:t>[PERCENTAGE]</a:t>
                    </a:fld>
                    <a:endParaRPr lang="en-US" sz="28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44CFDFF-1D56-4522-8779-E68703CE7EA2}" type="CATEGORYNAME">
                      <a:rPr lang="en-US" sz="2800"/>
                      <a:pPr/>
                      <a:t>[CATEGORY NAME]</a:t>
                    </a:fld>
                    <a:r>
                      <a:rPr lang="en-US" sz="2800" baseline="0" dirty="0"/>
                      <a:t>
</a:t>
                    </a:r>
                    <a:fld id="{532949BB-F85E-4ECB-A465-A872E0C88314}" type="PERCENTAGE">
                      <a:rPr lang="en-US" sz="2800" baseline="0"/>
                      <a:pPr/>
                      <a:t>[PERCENTAGE]</a:t>
                    </a:fld>
                    <a:endParaRPr lang="en-US" sz="28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2"/>
                <c:pt idx="0">
                  <c:v>Chipset</c:v>
                </c:pt>
                <c:pt idx="1">
                  <c:v>Royalty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66.67</c:v>
                </c:pt>
                <c:pt idx="1">
                  <c:v>33.33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B030B-7291-45A5-84BA-D48C94E51486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347D3-6BA5-4FDB-8E95-DE1602E5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0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347D3-6BA5-4FDB-8E95-DE1602E508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1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347D3-6BA5-4FDB-8E95-DE1602E508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1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5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3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0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3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5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7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7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3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6087-562F-401E-B1EA-DCF132D6122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6506-CD81-44F2-854B-9FD915389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6776"/>
            <a:ext cx="9144000" cy="9099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Study: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658" y="3681236"/>
            <a:ext cx="9808684" cy="2543293"/>
          </a:xfrm>
        </p:spPr>
        <p:txBody>
          <a:bodyPr>
            <a:normAutofit/>
          </a:bodyPr>
          <a:lstStyle/>
          <a:p>
            <a:r>
              <a:rPr lang="en-US" dirty="0" smtClean="0"/>
              <a:t>A Leading </a:t>
            </a:r>
            <a:r>
              <a:rPr lang="en-US" dirty="0" smtClean="0"/>
              <a:t>Innovator of Mobile Technology</a:t>
            </a:r>
          </a:p>
          <a:p>
            <a:endParaRPr lang="en-US" dirty="0" smtClean="0"/>
          </a:p>
          <a:p>
            <a:r>
              <a:rPr lang="en-US" dirty="0" smtClean="0"/>
              <a:t>By: Samuel Cheng</a:t>
            </a:r>
          </a:p>
          <a:p>
            <a:r>
              <a:rPr lang="en-US" dirty="0" smtClean="0"/>
              <a:t>USC MCL Short Course: Entrepreneurships for Engineering Students</a:t>
            </a:r>
          </a:p>
          <a:p>
            <a:r>
              <a:rPr lang="en-US" dirty="0" smtClean="0"/>
              <a:t>Instructor: Professor Jay </a:t>
            </a:r>
            <a:r>
              <a:rPr lang="en-US" dirty="0" err="1" smtClean="0"/>
              <a:t>Kuo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44324"/>
            <a:ext cx="97536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/>
              <a:t>O</a:t>
            </a:r>
            <a:r>
              <a:rPr lang="en-US" dirty="0" smtClean="0"/>
              <a:t>f Qualcomm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Development Of The Internet </a:t>
            </a:r>
            <a:r>
              <a:rPr lang="en-US" dirty="0"/>
              <a:t>O</a:t>
            </a:r>
            <a:r>
              <a:rPr lang="en-US" dirty="0" smtClean="0"/>
              <a:t>f Things</a:t>
            </a:r>
          </a:p>
          <a:p>
            <a:pPr lvl="1"/>
            <a:r>
              <a:rPr lang="en-US" dirty="0" smtClean="0"/>
              <a:t>Make Everything Smart</a:t>
            </a:r>
          </a:p>
          <a:p>
            <a:r>
              <a:rPr lang="en-US" dirty="0" smtClean="0"/>
              <a:t>5G Standard</a:t>
            </a:r>
          </a:p>
          <a:p>
            <a:pPr lvl="1"/>
            <a:r>
              <a:rPr lang="en-US" dirty="0" smtClean="0"/>
              <a:t>Faster Data Speeds</a:t>
            </a:r>
          </a:p>
          <a:p>
            <a:pPr lvl="1"/>
            <a:r>
              <a:rPr lang="en-US" dirty="0" smtClean="0"/>
              <a:t>Power Efficient Mobile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8386" y="2967335"/>
            <a:ext cx="3415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161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1985: Qualcomm Was Founded </a:t>
            </a:r>
          </a:p>
          <a:p>
            <a:r>
              <a:rPr lang="en-US" dirty="0" smtClean="0"/>
              <a:t>1989: Proved CDMA To Public</a:t>
            </a:r>
          </a:p>
          <a:p>
            <a:r>
              <a:rPr lang="en-US" dirty="0" smtClean="0"/>
              <a:t>1991: Went Public</a:t>
            </a:r>
          </a:p>
          <a:p>
            <a:r>
              <a:rPr lang="en-US" dirty="0" smtClean="0"/>
              <a:t>1993: Sent Data Packet Over CDMA</a:t>
            </a:r>
          </a:p>
          <a:p>
            <a:r>
              <a:rPr lang="en-US" dirty="0" smtClean="0"/>
              <a:t>1996: CDMA Introduced World Wide</a:t>
            </a:r>
          </a:p>
          <a:p>
            <a:r>
              <a:rPr lang="en-US" dirty="0" smtClean="0"/>
              <a:t>1998: First CDMA Smartphone</a:t>
            </a:r>
          </a:p>
          <a:p>
            <a:r>
              <a:rPr lang="en-US" dirty="0" smtClean="0"/>
              <a:t>1999: CDMA2000 Became 3G Standard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2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2005: Scorpion </a:t>
            </a:r>
            <a:r>
              <a:rPr lang="en-US" dirty="0" smtClean="0"/>
              <a:t>processor </a:t>
            </a:r>
            <a:r>
              <a:rPr lang="en-US" dirty="0"/>
              <a:t>released</a:t>
            </a:r>
          </a:p>
          <a:p>
            <a:r>
              <a:rPr lang="en-US" dirty="0"/>
              <a:t>2007: </a:t>
            </a:r>
            <a:r>
              <a:rPr lang="en-US" dirty="0" smtClean="0"/>
              <a:t>Became </a:t>
            </a:r>
            <a:r>
              <a:rPr lang="en-US" dirty="0"/>
              <a:t>Largest Mobile Chipset Developer</a:t>
            </a:r>
          </a:p>
          <a:p>
            <a:r>
              <a:rPr lang="en-US" dirty="0"/>
              <a:t>2007: </a:t>
            </a:r>
            <a:r>
              <a:rPr lang="en-US" dirty="0" smtClean="0"/>
              <a:t>Snapdragon released</a:t>
            </a:r>
          </a:p>
          <a:p>
            <a:r>
              <a:rPr lang="en-US" dirty="0" smtClean="0"/>
              <a:t>2008: First HSPA+ Data Call</a:t>
            </a:r>
          </a:p>
          <a:p>
            <a:r>
              <a:rPr lang="en-US" dirty="0" smtClean="0"/>
              <a:t>2011: Qualcomm Acquired Atheros</a:t>
            </a:r>
          </a:p>
          <a:p>
            <a:r>
              <a:rPr lang="en-US" dirty="0" smtClean="0"/>
              <a:t>2013: Snapdragon Used For First LTE-A Smartphone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Communications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Started Out As Telecommunications Company Based </a:t>
            </a:r>
            <a:r>
              <a:rPr lang="en-US" dirty="0"/>
              <a:t>I</a:t>
            </a:r>
            <a:r>
              <a:rPr lang="en-US" dirty="0" smtClean="0"/>
              <a:t>n San Diego</a:t>
            </a:r>
          </a:p>
          <a:p>
            <a:r>
              <a:rPr lang="en-US" dirty="0"/>
              <a:t>Worked </a:t>
            </a:r>
            <a:r>
              <a:rPr lang="en-US" dirty="0" smtClean="0"/>
              <a:t>On </a:t>
            </a:r>
            <a:r>
              <a:rPr lang="en-US" dirty="0"/>
              <a:t>CDMA Technology</a:t>
            </a:r>
          </a:p>
          <a:p>
            <a:pPr lvl="1"/>
            <a:r>
              <a:rPr lang="en-US" dirty="0"/>
              <a:t>GSM was leading</a:t>
            </a:r>
          </a:p>
          <a:p>
            <a:pPr lvl="1"/>
            <a:r>
              <a:rPr lang="en-US" dirty="0"/>
              <a:t>CDMA Vs GSM</a:t>
            </a:r>
          </a:p>
          <a:p>
            <a:pPr lvl="1"/>
            <a:r>
              <a:rPr lang="en-US" dirty="0"/>
              <a:t>CDMA adopted by Verizon and Sprint</a:t>
            </a:r>
          </a:p>
          <a:p>
            <a:r>
              <a:rPr lang="en-US" dirty="0" smtClean="0"/>
              <a:t>M2M Communication</a:t>
            </a:r>
          </a:p>
          <a:p>
            <a:pPr lvl="1"/>
            <a:r>
              <a:rPr lang="en-US" dirty="0" err="1" smtClean="0"/>
              <a:t>omniTRACS</a:t>
            </a:r>
            <a:r>
              <a:rPr lang="en-US" dirty="0" smtClean="0"/>
              <a:t> is a satellite-based communications system commercially used for vehicle tracking</a:t>
            </a:r>
          </a:p>
          <a:p>
            <a:r>
              <a:rPr lang="en-US" dirty="0" smtClean="0"/>
              <a:t>3.5G </a:t>
            </a:r>
            <a:r>
              <a:rPr lang="en-US" dirty="0"/>
              <a:t>Technology</a:t>
            </a:r>
          </a:p>
          <a:p>
            <a:pPr lvl="1"/>
            <a:r>
              <a:rPr lang="en-US" dirty="0"/>
              <a:t>HSPA &amp; HSPA+</a:t>
            </a:r>
          </a:p>
          <a:p>
            <a:pPr lvl="2"/>
            <a:r>
              <a:rPr lang="en-US" dirty="0"/>
              <a:t>Download </a:t>
            </a:r>
            <a:r>
              <a:rPr lang="en-US" dirty="0" smtClean="0"/>
              <a:t>speeds </a:t>
            </a:r>
            <a:r>
              <a:rPr lang="en-US" dirty="0"/>
              <a:t>up to </a:t>
            </a:r>
            <a:r>
              <a:rPr lang="en-US" dirty="0" smtClean="0"/>
              <a:t>63 </a:t>
            </a:r>
            <a:r>
              <a:rPr lang="en-US" dirty="0"/>
              <a:t>Mbps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6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Communications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Chipset Technology</a:t>
            </a:r>
          </a:p>
          <a:p>
            <a:pPr lvl="1"/>
            <a:r>
              <a:rPr lang="en-US" dirty="0"/>
              <a:t>System on Chip</a:t>
            </a:r>
          </a:p>
          <a:p>
            <a:pPr lvl="2"/>
            <a:r>
              <a:rPr lang="en-US" dirty="0"/>
              <a:t>Snapdragon</a:t>
            </a:r>
          </a:p>
          <a:p>
            <a:pPr lvl="1"/>
            <a:r>
              <a:rPr lang="en-US" dirty="0"/>
              <a:t>Mobile Network Modem</a:t>
            </a:r>
          </a:p>
          <a:p>
            <a:pPr lvl="1"/>
            <a:r>
              <a:rPr lang="en-US" dirty="0"/>
              <a:t>Smartphone Processor</a:t>
            </a:r>
          </a:p>
          <a:p>
            <a:pPr lvl="2"/>
            <a:r>
              <a:rPr lang="en-US" dirty="0"/>
              <a:t>Scorpion</a:t>
            </a:r>
          </a:p>
          <a:p>
            <a:pPr lvl="2"/>
            <a:r>
              <a:rPr lang="en-US" dirty="0"/>
              <a:t>Krait</a:t>
            </a:r>
          </a:p>
          <a:p>
            <a:r>
              <a:rPr lang="en-US" dirty="0"/>
              <a:t>Internet Of Everything (IOE)</a:t>
            </a:r>
          </a:p>
          <a:p>
            <a:pPr lvl="1"/>
            <a:r>
              <a:rPr lang="en-US" dirty="0"/>
              <a:t>Wearables</a:t>
            </a:r>
          </a:p>
          <a:p>
            <a:pPr lvl="1"/>
            <a:r>
              <a:rPr lang="en-US" dirty="0"/>
              <a:t>Cars </a:t>
            </a:r>
          </a:p>
          <a:p>
            <a:pPr lvl="1"/>
            <a:r>
              <a:rPr lang="en-US" dirty="0"/>
              <a:t>Homes</a:t>
            </a:r>
          </a:p>
          <a:p>
            <a:r>
              <a:rPr lang="en-US" dirty="0" smtClean="0"/>
              <a:t>One Goal: Invent Mobile Technology Breakthroughs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1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Qualcomm Profit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From Mobile Device Chipsets</a:t>
            </a:r>
          </a:p>
          <a:p>
            <a:pPr lvl="1"/>
            <a:r>
              <a:rPr lang="en-US" dirty="0" smtClean="0"/>
              <a:t>4G, 3G, 2G chipset such as Gobi</a:t>
            </a:r>
          </a:p>
          <a:p>
            <a:pPr lvl="1"/>
            <a:r>
              <a:rPr lang="en-US" dirty="0" smtClean="0"/>
              <a:t>Snapdragon Processors</a:t>
            </a:r>
          </a:p>
          <a:p>
            <a:pPr lvl="1"/>
            <a:r>
              <a:rPr lang="en-US" dirty="0" smtClean="0"/>
              <a:t>Problems with overheating of current </a:t>
            </a:r>
            <a:r>
              <a:rPr lang="en-US" dirty="0"/>
              <a:t>f</a:t>
            </a:r>
            <a:r>
              <a:rPr lang="en-US" dirty="0" smtClean="0"/>
              <a:t>lagship </a:t>
            </a:r>
            <a:r>
              <a:rPr lang="en-US" dirty="0"/>
              <a:t>p</a:t>
            </a:r>
            <a:r>
              <a:rPr lang="en-US" dirty="0" smtClean="0"/>
              <a:t>rocessor Snapdragon 810</a:t>
            </a:r>
          </a:p>
          <a:p>
            <a:r>
              <a:rPr lang="en-US" dirty="0" smtClean="0"/>
              <a:t>Some From Royalties Due </a:t>
            </a:r>
            <a:r>
              <a:rPr lang="en-US" dirty="0"/>
              <a:t>T</a:t>
            </a:r>
            <a:r>
              <a:rPr lang="en-US" dirty="0" smtClean="0"/>
              <a:t>o CDMA Patents</a:t>
            </a:r>
          </a:p>
          <a:p>
            <a:pPr lvl="1"/>
            <a:r>
              <a:rPr lang="en-US" dirty="0" smtClean="0"/>
              <a:t>People need CDMA for places without LTE</a:t>
            </a:r>
          </a:p>
          <a:p>
            <a:pPr lvl="1"/>
            <a:r>
              <a:rPr lang="en-US" dirty="0" smtClean="0"/>
              <a:t>Average royalty rate of 3.2% from mobile </a:t>
            </a:r>
            <a:endParaRPr lang="en-US" dirty="0"/>
          </a:p>
          <a:p>
            <a:pPr marL="457200" lvl="1" indent="0">
              <a:buNone/>
            </a:pPr>
            <a:r>
              <a:rPr lang="en-US" smtClean="0"/>
              <a:t>   devices (2013)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95292792"/>
              </p:ext>
            </p:extLst>
          </p:nvPr>
        </p:nvGraphicFramePr>
        <p:xfrm>
          <a:off x="6493831" y="3272010"/>
          <a:ext cx="5889127" cy="3769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64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Chipset</a:t>
            </a:r>
          </a:p>
          <a:p>
            <a:pPr lvl="1"/>
            <a:r>
              <a:rPr lang="en-US" dirty="0" err="1" smtClean="0"/>
              <a:t>MediaTek</a:t>
            </a:r>
            <a:endParaRPr lang="en-US" dirty="0" smtClean="0"/>
          </a:p>
          <a:p>
            <a:pPr lvl="1"/>
            <a:r>
              <a:rPr lang="en-US" dirty="0" smtClean="0"/>
              <a:t>Intel</a:t>
            </a:r>
          </a:p>
          <a:p>
            <a:pPr lvl="1"/>
            <a:r>
              <a:rPr lang="en-US" dirty="0" smtClean="0"/>
              <a:t>Samsung</a:t>
            </a:r>
          </a:p>
          <a:p>
            <a:pPr lvl="1"/>
            <a:r>
              <a:rPr lang="en-US" dirty="0" err="1" smtClean="0"/>
              <a:t>Nvidia</a:t>
            </a:r>
            <a:endParaRPr lang="en-US" dirty="0" smtClean="0"/>
          </a:p>
          <a:p>
            <a:pPr lvl="1"/>
            <a:r>
              <a:rPr lang="en-US" dirty="0" err="1" smtClean="0"/>
              <a:t>Spreadtrum</a:t>
            </a:r>
            <a:endParaRPr lang="en-US" dirty="0" smtClean="0"/>
          </a:p>
          <a:p>
            <a:r>
              <a:rPr lang="en-US" dirty="0" smtClean="0"/>
              <a:t>Mobile Network</a:t>
            </a:r>
          </a:p>
          <a:p>
            <a:pPr lvl="1"/>
            <a:r>
              <a:rPr lang="en-US" dirty="0" smtClean="0"/>
              <a:t>Transition from 3G to 4G technology</a:t>
            </a:r>
          </a:p>
          <a:p>
            <a:pPr lvl="1"/>
            <a:r>
              <a:rPr lang="en-US" dirty="0" smtClean="0"/>
              <a:t>CDMA not used in 4G, OFDMA </a:t>
            </a:r>
            <a:r>
              <a:rPr lang="en-US" dirty="0"/>
              <a:t>i</a:t>
            </a:r>
            <a:r>
              <a:rPr lang="en-US" dirty="0" smtClean="0"/>
              <a:t>s used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545" y="799871"/>
            <a:ext cx="4762500" cy="3848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01639" y="4647971"/>
            <a:ext cx="2853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3">
                    <a:lumMod val="75000"/>
                  </a:schemeClr>
                </a:solidFill>
              </a:rPr>
              <a:t>Source: http://img.deusm.com/eetimes/2014/12/1324864/Mobile-graphics-market-shares.jpg</a:t>
            </a:r>
          </a:p>
        </p:txBody>
      </p:sp>
    </p:spTree>
    <p:extLst>
      <p:ext uri="{BB962C8B-B14F-4D97-AF65-F5344CB8AC3E}">
        <p14:creationId xmlns:p14="http://schemas.microsoft.com/office/powerpoint/2010/main" val="19222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Qualcomm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Powerful Mobile Chipsets</a:t>
            </a:r>
          </a:p>
          <a:p>
            <a:pPr lvl="1"/>
            <a:r>
              <a:rPr lang="en-US" dirty="0"/>
              <a:t>Everyone wants a fast phone</a:t>
            </a:r>
          </a:p>
          <a:p>
            <a:pPr lvl="1"/>
            <a:r>
              <a:rPr lang="en-US" dirty="0"/>
              <a:t>Snapdragon 810 is 64 bit, 8 cores, up to 2 </a:t>
            </a:r>
            <a:r>
              <a:rPr lang="en-US" dirty="0" err="1"/>
              <a:t>Ghz</a:t>
            </a:r>
            <a:r>
              <a:rPr lang="en-US" dirty="0"/>
              <a:t> </a:t>
            </a:r>
          </a:p>
          <a:p>
            <a:r>
              <a:rPr lang="en-US" dirty="0" smtClean="0"/>
              <a:t>CDMA Technology</a:t>
            </a:r>
          </a:p>
          <a:p>
            <a:pPr lvl="1"/>
            <a:r>
              <a:rPr lang="en-US" dirty="0" smtClean="0"/>
              <a:t>Main developer of CDMA products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1371544"/>
            <a:ext cx="31623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5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Employee Culture</a:t>
            </a:r>
          </a:p>
          <a:p>
            <a:pPr lvl="1"/>
            <a:r>
              <a:rPr lang="en-US" dirty="0" smtClean="0"/>
              <a:t>Welcomes employees of various backgrounds</a:t>
            </a:r>
          </a:p>
          <a:p>
            <a:r>
              <a:rPr lang="en-US" dirty="0" smtClean="0"/>
              <a:t>Work Environment</a:t>
            </a:r>
          </a:p>
          <a:p>
            <a:pPr lvl="1"/>
            <a:r>
              <a:rPr lang="en-US" dirty="0" smtClean="0"/>
              <a:t>“In </a:t>
            </a:r>
            <a:r>
              <a:rPr lang="en-US" dirty="0"/>
              <a:t>order to foster an environment where invention thrives, we must foster one where our people do </a:t>
            </a:r>
            <a:r>
              <a:rPr lang="en-US" dirty="0" smtClean="0"/>
              <a:t>too” – Qualcomm Life and Culture</a:t>
            </a:r>
          </a:p>
          <a:p>
            <a:pPr lvl="1"/>
            <a:r>
              <a:rPr lang="en-US" dirty="0" smtClean="0"/>
              <a:t>Fitness and Wellness Facilities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389</Words>
  <Application>Microsoft Office PowerPoint</Application>
  <PresentationFormat>Widescreen</PresentationFormat>
  <Paragraphs>96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Case Study:</vt:lpstr>
      <vt:lpstr>History (1)</vt:lpstr>
      <vt:lpstr>History (2)</vt:lpstr>
      <vt:lpstr>Quality Communications (1)</vt:lpstr>
      <vt:lpstr>Quality Communications (2)</vt:lpstr>
      <vt:lpstr>What Does Qualcomm Profit From?</vt:lpstr>
      <vt:lpstr>Competition</vt:lpstr>
      <vt:lpstr>What Makes Qualcomm Successful?</vt:lpstr>
      <vt:lpstr>Culture</vt:lpstr>
      <vt:lpstr>Future Of Qualcomm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Qualcomm</dc:title>
  <dc:creator>Samuel Cheng</dc:creator>
  <cp:lastModifiedBy>Samuel Cheng</cp:lastModifiedBy>
  <cp:revision>32</cp:revision>
  <dcterms:created xsi:type="dcterms:W3CDTF">2015-07-16T17:24:31Z</dcterms:created>
  <dcterms:modified xsi:type="dcterms:W3CDTF">2015-07-17T17:14:15Z</dcterms:modified>
</cp:coreProperties>
</file>