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7" r:id="rId4"/>
    <p:sldId id="265" r:id="rId5"/>
    <p:sldId id="259" r:id="rId6"/>
    <p:sldId id="260" r:id="rId7"/>
    <p:sldId id="261" r:id="rId8"/>
    <p:sldId id="269" r:id="rId9"/>
    <p:sldId id="268" r:id="rId10"/>
    <p:sldId id="262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1311"/>
  </p:normalViewPr>
  <p:slideViewPr>
    <p:cSldViewPr snapToGrid="0" snapToObjects="1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20D50-643C-004F-9E60-A278C979D584}" type="datetimeFigureOut">
              <a:rPr lang="en-US" smtClean="0"/>
              <a:t>8/19/16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EE4CE-D305-974C-BFEF-3F2D570B6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8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E4CE-D305-974C-BFEF-3F2D570B65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74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SenseTime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listed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company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sign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that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they’re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preparation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their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IPO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E4CE-D305-974C-BFEF-3F2D570B65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90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Running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company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very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different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from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doing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research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lab.</a:t>
            </a:r>
            <a:r>
              <a:rPr lang="zh-CN" altLang="en-US" baseline="0" dirty="0" smtClean="0"/>
              <a:t> </a:t>
            </a:r>
            <a:endParaRPr lang="en-US" altLang="zh-CN" baseline="0" dirty="0" smtClean="0"/>
          </a:p>
          <a:p>
            <a:endParaRPr lang="en-US" baseline="0" dirty="0" smtClean="0"/>
          </a:p>
          <a:p>
            <a:r>
              <a:rPr lang="en-US" altLang="zh-CN" dirty="0" smtClean="0"/>
              <a:t>Negative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news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would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come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EE4CE-D305-974C-BFEF-3F2D570B65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9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8/19/16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8/19/16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8/19/16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8/19/16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8/19/16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sensetime.com/" TargetMode="Externa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err="1" smtClean="0"/>
              <a:t>Sensetime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4400" dirty="0" smtClean="0"/>
              <a:t>it’s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time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to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make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sense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 smtClean="0"/>
              <a:t>Xinyao</a:t>
            </a:r>
            <a:r>
              <a:rPr lang="zh-CN" altLang="en-US" dirty="0" smtClean="0"/>
              <a:t> </a:t>
            </a:r>
            <a:r>
              <a:rPr lang="en-US" altLang="zh-CN" dirty="0" smtClean="0"/>
              <a:t>Chen</a:t>
            </a:r>
          </a:p>
          <a:p>
            <a:r>
              <a:rPr lang="en-US" altLang="zh-CN" dirty="0" smtClean="0"/>
              <a:t>08/19/2016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5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369"/>
          </a:xfrm>
        </p:spPr>
        <p:txBody>
          <a:bodyPr/>
          <a:lstStyle/>
          <a:p>
            <a:r>
              <a:rPr lang="en-US" altLang="zh-CN" dirty="0" smtClean="0"/>
              <a:t>Key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3169"/>
            <a:ext cx="9601200" cy="4264231"/>
          </a:xfrm>
        </p:spPr>
        <p:txBody>
          <a:bodyPr/>
          <a:lstStyle/>
          <a:p>
            <a:r>
              <a:rPr lang="en-US" altLang="zh-CN" dirty="0" smtClean="0"/>
              <a:t>Own</a:t>
            </a:r>
            <a:r>
              <a:rPr lang="zh-CN" altLang="en-US" dirty="0" smtClean="0"/>
              <a:t> </a:t>
            </a:r>
            <a:r>
              <a:rPr lang="en-US" altLang="zh-CN" dirty="0" smtClean="0"/>
              <a:t>core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competence:</a:t>
            </a:r>
            <a:r>
              <a:rPr lang="zh-CN" altLang="en-US" dirty="0" smtClean="0"/>
              <a:t> </a:t>
            </a:r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techniques,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outstanding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staffs</a:t>
            </a:r>
          </a:p>
          <a:p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timing:</a:t>
            </a:r>
            <a:r>
              <a:rPr lang="zh-CN" altLang="en-US" dirty="0" smtClean="0"/>
              <a:t> </a:t>
            </a:r>
            <a:r>
              <a:rPr lang="en-US" altLang="zh-CN" dirty="0" smtClean="0"/>
              <a:t>wide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application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growing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marketing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CV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</a:p>
          <a:p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propaganda:</a:t>
            </a:r>
            <a:r>
              <a:rPr lang="zh-CN" altLang="en-US" dirty="0" smtClean="0"/>
              <a:t> </a:t>
            </a:r>
            <a:r>
              <a:rPr lang="en-US" altLang="zh-CN" dirty="0" smtClean="0"/>
              <a:t>sponsor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coding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competition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university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attract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students</a:t>
            </a:r>
          </a:p>
          <a:p>
            <a:r>
              <a:rPr lang="en-US" altLang="zh-CN" dirty="0" smtClean="0"/>
              <a:t>Working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environment:</a:t>
            </a:r>
            <a:r>
              <a:rPr lang="zh-CN" altLang="en-US" dirty="0"/>
              <a:t> </a:t>
            </a:r>
            <a:r>
              <a:rPr lang="en-US" altLang="zh-CN" dirty="0" smtClean="0"/>
              <a:t>sizeable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income,</a:t>
            </a:r>
            <a:r>
              <a:rPr lang="zh-CN" altLang="en-US" dirty="0" smtClean="0"/>
              <a:t> </a:t>
            </a:r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welfare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369"/>
          </a:xfrm>
        </p:spPr>
        <p:txBody>
          <a:bodyPr/>
          <a:lstStyle/>
          <a:p>
            <a:r>
              <a:rPr lang="en-US" altLang="zh-CN" dirty="0" smtClean="0"/>
              <a:t>Potential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3169"/>
            <a:ext cx="9601200" cy="4264231"/>
          </a:xfrm>
        </p:spPr>
        <p:txBody>
          <a:bodyPr/>
          <a:lstStyle/>
          <a:p>
            <a:r>
              <a:rPr lang="en-US" altLang="zh-CN" dirty="0" smtClean="0"/>
              <a:t>Marketing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techniques,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good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product,</a:t>
            </a:r>
            <a:r>
              <a:rPr lang="zh-CN" altLang="en-US" dirty="0" smtClean="0"/>
              <a:t> </a:t>
            </a:r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sale?</a:t>
            </a:r>
            <a:endParaRPr lang="en-US" dirty="0"/>
          </a:p>
          <a:p>
            <a:r>
              <a:rPr lang="en-US" altLang="zh-CN" dirty="0" smtClean="0"/>
              <a:t>Competition</a:t>
            </a:r>
          </a:p>
          <a:p>
            <a:pPr lvl="1"/>
            <a:r>
              <a:rPr lang="en-US" altLang="zh-CN" dirty="0" smtClean="0"/>
              <a:t>Computer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both</a:t>
            </a:r>
            <a:r>
              <a:rPr lang="zh-CN" altLang="en-US" dirty="0" smtClean="0"/>
              <a:t> </a:t>
            </a:r>
            <a:r>
              <a:rPr lang="en-US" altLang="zh-CN" dirty="0" smtClean="0"/>
              <a:t>hot</a:t>
            </a:r>
            <a:r>
              <a:rPr lang="zh-CN" altLang="en-US" dirty="0" smtClean="0"/>
              <a:t> </a:t>
            </a:r>
            <a:r>
              <a:rPr lang="en-US" altLang="zh-CN" dirty="0" smtClean="0"/>
              <a:t>fields,</a:t>
            </a:r>
            <a:r>
              <a:rPr lang="zh-CN" altLang="en-US" dirty="0" smtClean="0"/>
              <a:t> </a:t>
            </a:r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keep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core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competence</a:t>
            </a:r>
            <a:r>
              <a:rPr lang="en-US" altLang="zh-CN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51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thank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2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369"/>
          </a:xfrm>
        </p:spPr>
        <p:txBody>
          <a:bodyPr/>
          <a:lstStyle/>
          <a:p>
            <a:r>
              <a:rPr lang="en-US" altLang="zh-CN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484338"/>
            <a:ext cx="4447786" cy="3383062"/>
          </a:xfrm>
        </p:spPr>
        <p:txBody>
          <a:bodyPr/>
          <a:lstStyle/>
          <a:p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start-up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founded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2014</a:t>
            </a:r>
          </a:p>
          <a:p>
            <a:r>
              <a:rPr lang="en-US" altLang="zh-CN" dirty="0" smtClean="0"/>
              <a:t>Field:</a:t>
            </a:r>
          </a:p>
          <a:p>
            <a:pPr lvl="1"/>
            <a:r>
              <a:rPr lang="en-US" altLang="zh-CN" dirty="0" smtClean="0"/>
              <a:t>Computer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Vision</a:t>
            </a:r>
          </a:p>
          <a:p>
            <a:pPr lvl="1"/>
            <a:r>
              <a:rPr lang="en-US" altLang="zh-CN" dirty="0" smtClean="0"/>
              <a:t>Deep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</a:p>
          <a:p>
            <a:r>
              <a:rPr lang="en-US" altLang="zh-CN" dirty="0">
                <a:hlinkClick r:id="rId2"/>
              </a:rPr>
              <a:t>http://</a:t>
            </a:r>
            <a:r>
              <a:rPr lang="en-US" altLang="zh-CN" dirty="0" smtClean="0">
                <a:hlinkClick r:id="rId2"/>
              </a:rPr>
              <a:t>www.sensetime.com</a:t>
            </a:r>
            <a:endParaRPr lang="en-US" altLang="zh-CN" dirty="0" smtClean="0"/>
          </a:p>
          <a:p>
            <a:endParaRPr lang="en-US" altLang="zh-CN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24625" y="2484338"/>
            <a:ext cx="4448175" cy="25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r>
              <a:rPr lang="en-US" altLang="zh-CN" dirty="0" smtClean="0"/>
              <a:t>Why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SenseTime</a:t>
            </a:r>
            <a:r>
              <a:rPr lang="en-US" altLang="zh-CN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1"/>
            <a:ext cx="4447786" cy="4267200"/>
          </a:xfrm>
        </p:spPr>
        <p:txBody>
          <a:bodyPr/>
          <a:lstStyle/>
          <a:p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start-up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but</a:t>
            </a:r>
            <a:r>
              <a:rPr lang="zh-CN" altLang="en-US" dirty="0" smtClean="0"/>
              <a:t> </a:t>
            </a:r>
            <a:r>
              <a:rPr lang="en-US" altLang="zh-CN" dirty="0" smtClean="0"/>
              <a:t>grows</a:t>
            </a:r>
            <a:r>
              <a:rPr lang="zh-CN" altLang="en-US" dirty="0" smtClean="0"/>
              <a:t> </a:t>
            </a:r>
            <a:r>
              <a:rPr lang="en-US" altLang="zh-CN" dirty="0" smtClean="0"/>
              <a:t>quickly</a:t>
            </a:r>
          </a:p>
          <a:p>
            <a:r>
              <a:rPr lang="en-US" altLang="zh-CN" dirty="0" smtClean="0"/>
              <a:t>Familiar</a:t>
            </a:r>
            <a:r>
              <a:rPr lang="zh-CN" altLang="en-US" dirty="0"/>
              <a:t> </a:t>
            </a:r>
            <a:r>
              <a:rPr lang="en-US" altLang="zh-CN" dirty="0" smtClean="0"/>
              <a:t>field</a:t>
            </a:r>
            <a:endParaRPr lang="en-US" altLang="zh-CN" dirty="0" smtClean="0"/>
          </a:p>
          <a:p>
            <a:r>
              <a:rPr lang="en-US" altLang="zh-CN" dirty="0" smtClean="0"/>
              <a:t>Near</a:t>
            </a:r>
            <a:r>
              <a:rPr lang="zh-CN" altLang="en-US" dirty="0" smtClean="0"/>
              <a:t> </a:t>
            </a:r>
            <a:r>
              <a:rPr lang="en-US" altLang="zh-CN" dirty="0" smtClean="0"/>
              <a:t>my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school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once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visited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there</a:t>
            </a:r>
          </a:p>
          <a:p>
            <a:r>
              <a:rPr lang="en-US" altLang="zh-CN" dirty="0" smtClean="0"/>
              <a:t>Many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friends/classmates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take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their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internships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there</a:t>
            </a:r>
          </a:p>
          <a:p>
            <a:r>
              <a:rPr lang="en-US" altLang="zh-CN" dirty="0" smtClean="0"/>
              <a:t>Keep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sponsoring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coding</a:t>
            </a:r>
            <a:r>
              <a:rPr lang="zh-CN" altLang="en-US" dirty="0"/>
              <a:t> </a:t>
            </a:r>
            <a:r>
              <a:rPr lang="en-US" altLang="zh-CN" dirty="0" smtClean="0"/>
              <a:t>competitions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my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school</a:t>
            </a:r>
            <a:endParaRPr lang="en-US" altLang="zh-CN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765" y="272248"/>
            <a:ext cx="4182035" cy="6273423"/>
          </a:xfrm>
        </p:spPr>
      </p:pic>
    </p:spTree>
    <p:extLst>
      <p:ext uri="{BB962C8B-B14F-4D97-AF65-F5344CB8AC3E}">
        <p14:creationId xmlns:p14="http://schemas.microsoft.com/office/powerpoint/2010/main" val="11572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369"/>
          </a:xfrm>
        </p:spPr>
        <p:txBody>
          <a:bodyPr/>
          <a:lstStyle/>
          <a:p>
            <a:r>
              <a:rPr lang="en-US" altLang="zh-CN" dirty="0" smtClean="0"/>
              <a:t>Timeline/Milestone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3169"/>
            <a:ext cx="9601200" cy="4264231"/>
          </a:xfrm>
        </p:spPr>
        <p:txBody>
          <a:bodyPr/>
          <a:lstStyle/>
          <a:p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listed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company</a:t>
            </a:r>
            <a:r>
              <a:rPr lang="zh-CN" altLang="en-US" dirty="0" smtClean="0"/>
              <a:t> </a:t>
            </a:r>
            <a:r>
              <a:rPr lang="en-US" altLang="zh-CN" dirty="0" smtClean="0"/>
              <a:t>yet,</a:t>
            </a:r>
            <a:r>
              <a:rPr lang="zh-CN" altLang="en-US" dirty="0" smtClean="0"/>
              <a:t> </a:t>
            </a:r>
            <a:r>
              <a:rPr lang="en-US" altLang="zh-CN" dirty="0" smtClean="0"/>
              <a:t>no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IPO</a:t>
            </a:r>
          </a:p>
          <a:p>
            <a:r>
              <a:rPr lang="en-US" altLang="zh-CN" dirty="0" smtClean="0"/>
              <a:t>2014.1:</a:t>
            </a:r>
            <a:r>
              <a:rPr lang="zh-CN" altLang="en-US" dirty="0" smtClean="0"/>
              <a:t> </a:t>
            </a:r>
            <a:r>
              <a:rPr lang="en-US" altLang="zh-CN" dirty="0" smtClean="0"/>
              <a:t>Founded</a:t>
            </a:r>
          </a:p>
          <a:p>
            <a:r>
              <a:rPr lang="en-US" altLang="zh-CN" dirty="0" smtClean="0"/>
              <a:t>2014.6: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Precision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their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recognition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reached</a:t>
            </a:r>
            <a:r>
              <a:rPr lang="zh-CN" altLang="en-US" dirty="0" smtClean="0"/>
              <a:t> </a:t>
            </a:r>
            <a:r>
              <a:rPr lang="en-US" altLang="zh-CN" dirty="0" smtClean="0"/>
              <a:t>99.15%</a:t>
            </a:r>
          </a:p>
          <a:p>
            <a:r>
              <a:rPr lang="en-US" altLang="zh-CN" dirty="0" smtClean="0"/>
              <a:t>2014.11:</a:t>
            </a:r>
            <a:r>
              <a:rPr lang="zh-CN" altLang="en-US" dirty="0" smtClean="0"/>
              <a:t> </a:t>
            </a:r>
            <a:r>
              <a:rPr lang="en-US" altLang="zh-CN" dirty="0" smtClean="0"/>
              <a:t>Got</a:t>
            </a:r>
            <a:r>
              <a:rPr lang="zh-CN" altLang="en-US" dirty="0" smtClean="0"/>
              <a:t> </a:t>
            </a:r>
            <a:r>
              <a:rPr lang="en-US" altLang="zh-CN" dirty="0" smtClean="0"/>
              <a:t>A-round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investment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IDG</a:t>
            </a:r>
            <a:r>
              <a:rPr lang="zh-CN" altLang="en-US" dirty="0" smtClean="0"/>
              <a:t> </a:t>
            </a:r>
            <a:r>
              <a:rPr lang="en-US" altLang="zh-CN" dirty="0" smtClean="0"/>
              <a:t>(around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tens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million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dollars)</a:t>
            </a:r>
          </a:p>
          <a:p>
            <a:r>
              <a:rPr lang="en-US" altLang="zh-CN" dirty="0" smtClean="0"/>
              <a:t>2015: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Rank</a:t>
            </a:r>
            <a:r>
              <a:rPr lang="zh-CN" altLang="en-US" dirty="0" smtClean="0"/>
              <a:t> </a:t>
            </a:r>
            <a:r>
              <a:rPr lang="en-US" altLang="zh-CN" dirty="0" smtClean="0"/>
              <a:t>1</a:t>
            </a:r>
            <a:r>
              <a:rPr lang="en-US" altLang="zh-CN" baseline="30000" dirty="0" smtClean="0"/>
              <a:t>st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task</a:t>
            </a:r>
            <a:r>
              <a:rPr lang="zh-CN" altLang="en-US" dirty="0" smtClean="0"/>
              <a:t> </a:t>
            </a:r>
            <a:r>
              <a:rPr lang="en-US" altLang="zh-CN" dirty="0"/>
              <a:t>3a:</a:t>
            </a:r>
            <a:r>
              <a:rPr lang="zh-CN" altLang="en-US" dirty="0"/>
              <a:t> </a:t>
            </a:r>
            <a:r>
              <a:rPr lang="en-US" altLang="zh-CN" dirty="0"/>
              <a:t>object detection from video with provided training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/>
              <a:t>ILSVR</a:t>
            </a:r>
            <a:r>
              <a:rPr lang="zh-CN" altLang="en-US" dirty="0"/>
              <a:t> </a:t>
            </a:r>
            <a:r>
              <a:rPr lang="en-US" altLang="zh-CN" dirty="0" smtClean="0"/>
              <a:t>2015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2016.4:</a:t>
            </a:r>
            <a:r>
              <a:rPr lang="zh-CN" altLang="en-US" dirty="0" smtClean="0"/>
              <a:t> </a:t>
            </a:r>
            <a:r>
              <a:rPr lang="en-US" altLang="zh-CN" dirty="0" smtClean="0"/>
              <a:t>Got</a:t>
            </a:r>
            <a:r>
              <a:rPr lang="zh-CN" altLang="en-US" dirty="0" smtClean="0"/>
              <a:t> </a:t>
            </a:r>
            <a:r>
              <a:rPr lang="en-US" altLang="zh-CN" dirty="0" smtClean="0"/>
              <a:t>B-round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investment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Star</a:t>
            </a:r>
            <a:r>
              <a:rPr lang="zh-CN" altLang="en-US" dirty="0" smtClean="0"/>
              <a:t> </a:t>
            </a:r>
            <a:r>
              <a:rPr lang="en-US" altLang="zh-CN" dirty="0" smtClean="0"/>
              <a:t>VC</a:t>
            </a:r>
            <a:r>
              <a:rPr lang="zh-CN" altLang="en-US" dirty="0" smtClean="0"/>
              <a:t> </a:t>
            </a:r>
            <a:r>
              <a:rPr lang="en-US" altLang="zh-CN" dirty="0"/>
              <a:t>(around</a:t>
            </a:r>
            <a:r>
              <a:rPr lang="zh-CN" altLang="en-US" dirty="0"/>
              <a:t> </a:t>
            </a:r>
            <a:r>
              <a:rPr lang="en-US" altLang="zh-CN" dirty="0"/>
              <a:t>tens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million</a:t>
            </a:r>
            <a:r>
              <a:rPr lang="zh-CN" altLang="en-US" dirty="0"/>
              <a:t> </a:t>
            </a:r>
            <a:r>
              <a:rPr lang="en-US" altLang="zh-CN" dirty="0"/>
              <a:t>dollars)</a:t>
            </a:r>
            <a:endParaRPr lang="en-US" altLang="zh-CN" dirty="0" smtClean="0"/>
          </a:p>
          <a:p>
            <a:endParaRPr lang="en-US" altLang="zh-CN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03169"/>
            <a:ext cx="10325100" cy="464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150" y="2095500"/>
            <a:ext cx="101600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369"/>
          </a:xfrm>
        </p:spPr>
        <p:txBody>
          <a:bodyPr/>
          <a:lstStyle/>
          <a:p>
            <a:r>
              <a:rPr lang="en-US" altLang="zh-CN" dirty="0" err="1" smtClean="0"/>
              <a:t>Xiaoou</a:t>
            </a:r>
            <a:r>
              <a:rPr lang="zh-CN" altLang="en-US" dirty="0" smtClean="0"/>
              <a:t> </a:t>
            </a:r>
            <a:r>
              <a:rPr lang="en-US" altLang="zh-CN" dirty="0" smtClean="0"/>
              <a:t>Tang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3169"/>
            <a:ext cx="4447786" cy="4264231"/>
          </a:xfrm>
        </p:spPr>
        <p:txBody>
          <a:bodyPr/>
          <a:lstStyle/>
          <a:p>
            <a:r>
              <a:rPr lang="en-US" dirty="0"/>
              <a:t>a Professor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dirty="0" smtClean="0"/>
              <a:t>the </a:t>
            </a:r>
            <a:r>
              <a:rPr lang="en-US" altLang="zh-CN" dirty="0" smtClean="0"/>
              <a:t>CUHK</a:t>
            </a:r>
            <a:endParaRPr lang="en-US" dirty="0" smtClean="0"/>
          </a:p>
          <a:p>
            <a:r>
              <a:rPr lang="en-US" altLang="zh-CN" dirty="0" smtClean="0"/>
              <a:t>Research</a:t>
            </a:r>
            <a:r>
              <a:rPr lang="zh-CN" altLang="en-US" dirty="0" smtClean="0"/>
              <a:t> </a:t>
            </a:r>
            <a:r>
              <a:rPr lang="en-US" altLang="zh-CN" dirty="0" smtClean="0"/>
              <a:t>interest: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pattern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recognition,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computer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vision,</a:t>
            </a:r>
            <a:r>
              <a:rPr lang="zh-CN" altLang="en-US" dirty="0" smtClean="0"/>
              <a:t> </a:t>
            </a:r>
            <a:r>
              <a:rPr lang="en-US" altLang="zh-CN" dirty="0" smtClean="0"/>
              <a:t>video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processing</a:t>
            </a:r>
          </a:p>
          <a:p>
            <a:r>
              <a:rPr lang="en-US" altLang="zh-CN" dirty="0" smtClean="0"/>
              <a:t>Lab: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Multimedia</a:t>
            </a:r>
            <a:r>
              <a:rPr lang="zh-CN" altLang="en-US" dirty="0" smtClean="0"/>
              <a:t> </a:t>
            </a:r>
            <a:r>
              <a:rPr lang="en-US" altLang="zh-CN" dirty="0" smtClean="0"/>
              <a:t>Laboratory</a:t>
            </a:r>
          </a:p>
          <a:p>
            <a:pPr lvl="1"/>
            <a:r>
              <a:rPr lang="en-US" altLang="zh-CN" dirty="0" smtClean="0"/>
              <a:t>Won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CVPR</a:t>
            </a:r>
            <a:r>
              <a:rPr lang="zh-CN" altLang="en-US" dirty="0" smtClean="0"/>
              <a:t> </a:t>
            </a:r>
            <a:r>
              <a:rPr lang="en-US" altLang="zh-CN" dirty="0" smtClean="0"/>
              <a:t>2009</a:t>
            </a:r>
            <a:r>
              <a:rPr lang="zh-CN" altLang="en-US" dirty="0" smtClean="0"/>
              <a:t> </a:t>
            </a:r>
            <a:r>
              <a:rPr lang="en-US" altLang="zh-CN" dirty="0" smtClean="0"/>
              <a:t>Best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Paper</a:t>
            </a:r>
            <a:r>
              <a:rPr lang="zh-CN" altLang="en-US" dirty="0" smtClean="0"/>
              <a:t> </a:t>
            </a:r>
            <a:r>
              <a:rPr lang="en-US" altLang="zh-CN" dirty="0" smtClean="0"/>
              <a:t>Award</a:t>
            </a:r>
          </a:p>
          <a:p>
            <a:pPr lvl="1"/>
            <a:r>
              <a:rPr lang="en-US" altLang="zh-CN" dirty="0" smtClean="0"/>
              <a:t>Alumni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including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Kaiming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He,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Dahua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Lin,</a:t>
            </a:r>
            <a:r>
              <a:rPr lang="zh-CN" altLang="en-US" dirty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Shuicheng</a:t>
            </a:r>
            <a:r>
              <a:rPr lang="zh-CN" altLang="en-US" dirty="0" smtClean="0"/>
              <a:t> </a:t>
            </a:r>
            <a:r>
              <a:rPr lang="en-US" altLang="zh-CN" dirty="0" smtClean="0"/>
              <a:t>Yan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78712" y="1830387"/>
            <a:ext cx="254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0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7369"/>
          </a:xfrm>
        </p:spPr>
        <p:txBody>
          <a:bodyPr/>
          <a:lstStyle/>
          <a:p>
            <a:r>
              <a:rPr lang="en-US" altLang="zh-CN" dirty="0" smtClean="0"/>
              <a:t>Li</a:t>
            </a:r>
            <a:r>
              <a:rPr lang="zh-CN" altLang="en-US" dirty="0" smtClean="0"/>
              <a:t> </a:t>
            </a:r>
            <a:r>
              <a:rPr lang="en-US" altLang="zh-CN" dirty="0" smtClean="0"/>
              <a:t>Xu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3169"/>
            <a:ext cx="4447786" cy="4264231"/>
          </a:xfrm>
        </p:spPr>
        <p:txBody>
          <a:bodyPr/>
          <a:lstStyle/>
          <a:p>
            <a:r>
              <a:rPr lang="en-US" altLang="zh-CN" dirty="0" smtClean="0"/>
              <a:t>CEO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SenseTime</a:t>
            </a:r>
            <a:endParaRPr lang="en-US" altLang="zh-CN" dirty="0" smtClean="0"/>
          </a:p>
          <a:p>
            <a:r>
              <a:rPr lang="en-US" altLang="zh-CN" dirty="0" smtClean="0"/>
              <a:t>Also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great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researcher</a:t>
            </a:r>
          </a:p>
          <a:p>
            <a:pPr lvl="1"/>
            <a:r>
              <a:rPr lang="en-US" altLang="zh-CN" dirty="0" smtClean="0"/>
              <a:t>Google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Scholar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page</a:t>
            </a:r>
          </a:p>
          <a:p>
            <a:pPr lvl="1"/>
            <a:r>
              <a:rPr lang="en-US" altLang="zh-CN" dirty="0" smtClean="0"/>
              <a:t>“</a:t>
            </a:r>
            <a:r>
              <a:rPr lang="en-US" dirty="0"/>
              <a:t>Two-phase kernel estimation for robust motion </a:t>
            </a:r>
            <a:r>
              <a:rPr lang="en-US" dirty="0" err="1" smtClean="0"/>
              <a:t>deblurring</a:t>
            </a:r>
            <a:r>
              <a:rPr lang="en-US" altLang="zh-CN" dirty="0" smtClean="0"/>
              <a:t>”</a:t>
            </a:r>
            <a:r>
              <a:rPr lang="zh-CN" altLang="en-US" dirty="0" smtClean="0"/>
              <a:t> </a:t>
            </a:r>
            <a:r>
              <a:rPr lang="en-US" altLang="zh-CN" dirty="0" smtClean="0"/>
              <a:t>cited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412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times</a:t>
            </a:r>
          </a:p>
          <a:p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43102" y="1603375"/>
            <a:ext cx="3411220" cy="4264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" y="685800"/>
            <a:ext cx="12192000" cy="605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2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r>
              <a:rPr lang="en-US" altLang="zh-CN" dirty="0" smtClean="0"/>
              <a:t>Core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Techniques</a:t>
            </a:r>
            <a:r>
              <a:rPr lang="zh-CN" altLang="en-US" dirty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1"/>
            <a:ext cx="9601200" cy="42672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Human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related</a:t>
            </a:r>
          </a:p>
          <a:p>
            <a:pPr lvl="1"/>
            <a:r>
              <a:rPr lang="en-US" altLang="zh-CN" dirty="0" smtClean="0"/>
              <a:t>Real-time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tracking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under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various</a:t>
            </a:r>
            <a:r>
              <a:rPr lang="zh-CN" altLang="en-US" dirty="0" smtClean="0"/>
              <a:t> </a:t>
            </a:r>
            <a:r>
              <a:rPr lang="en-US" altLang="zh-CN" dirty="0" smtClean="0"/>
              <a:t>environments</a:t>
            </a:r>
          </a:p>
          <a:p>
            <a:pPr lvl="1"/>
            <a:r>
              <a:rPr lang="en-US" altLang="zh-CN" dirty="0" smtClean="0"/>
              <a:t>Facial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landmarks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Facial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identity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verification</a:t>
            </a:r>
          </a:p>
          <a:p>
            <a:pPr lvl="1"/>
            <a:r>
              <a:rPr lang="en-US" altLang="zh-CN" dirty="0" smtClean="0"/>
              <a:t>Facial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characteristics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recognition: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targeted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advertisement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customer’s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</a:p>
          <a:p>
            <a:pPr lvl="1"/>
            <a:r>
              <a:rPr lang="en-US" altLang="zh-CN" dirty="0" smtClean="0"/>
              <a:t>Facial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classification: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images</a:t>
            </a:r>
            <a:r>
              <a:rPr lang="zh-CN" altLang="en-US" dirty="0" smtClean="0"/>
              <a:t> </a:t>
            </a:r>
            <a:r>
              <a:rPr lang="en-US" altLang="zh-CN" dirty="0" smtClean="0"/>
              <a:t>management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social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</a:p>
          <a:p>
            <a:pPr lvl="1"/>
            <a:r>
              <a:rPr lang="en-US" altLang="zh-CN" dirty="0" smtClean="0"/>
              <a:t>Real</a:t>
            </a:r>
            <a:r>
              <a:rPr lang="zh-CN" altLang="en-US" dirty="0"/>
              <a:t> </a:t>
            </a:r>
            <a:r>
              <a:rPr lang="en-US" altLang="zh-CN" dirty="0" smtClean="0"/>
              <a:t>person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security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necessity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799"/>
            <a:ext cx="12192000" cy="5930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798"/>
            <a:ext cx="12192000" cy="5828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1204"/>
            <a:ext cx="12192000" cy="58794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727614"/>
            <a:ext cx="12192000" cy="5846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735292"/>
            <a:ext cx="12192000" cy="5838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" y="716315"/>
            <a:ext cx="12192000" cy="58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r>
              <a:rPr lang="en-US" altLang="zh-CN" dirty="0" smtClean="0"/>
              <a:t>Core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Techniques</a:t>
            </a:r>
            <a:r>
              <a:rPr lang="zh-CN" altLang="en-US" dirty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1"/>
            <a:ext cx="9601200" cy="42672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Human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related</a:t>
            </a:r>
          </a:p>
          <a:p>
            <a:r>
              <a:rPr lang="en-US" altLang="zh-CN" dirty="0" smtClean="0"/>
              <a:t>Smart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monitoring</a:t>
            </a:r>
          </a:p>
          <a:p>
            <a:pPr lvl="1"/>
            <a:r>
              <a:rPr lang="en-US" altLang="zh-CN" dirty="0" smtClean="0"/>
              <a:t>Human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</a:t>
            </a:r>
            <a:r>
              <a:rPr lang="zh-CN" altLang="en-US" dirty="0"/>
              <a:t> </a:t>
            </a:r>
            <a:r>
              <a:rPr lang="en-US" altLang="zh-CN" dirty="0" smtClean="0"/>
              <a:t>detection</a:t>
            </a:r>
          </a:p>
          <a:p>
            <a:pPr lvl="1"/>
            <a:r>
              <a:rPr lang="en-US" altLang="zh-CN" dirty="0" smtClean="0"/>
              <a:t>Human</a:t>
            </a:r>
            <a:r>
              <a:rPr lang="zh-CN" altLang="en-US" dirty="0" smtClean="0"/>
              <a:t> </a:t>
            </a:r>
            <a:r>
              <a:rPr lang="en-US" altLang="zh-CN" dirty="0" smtClean="0"/>
              <a:t>characteristics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</a:p>
          <a:p>
            <a:pPr lvl="1"/>
            <a:r>
              <a:rPr lang="en-US" altLang="zh-CN" dirty="0" smtClean="0"/>
              <a:t>Crowd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2192000" cy="5852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9621"/>
            <a:ext cx="12192000" cy="5888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0213"/>
            <a:ext cx="12192000" cy="584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14400"/>
          </a:xfrm>
        </p:spPr>
        <p:txBody>
          <a:bodyPr/>
          <a:lstStyle/>
          <a:p>
            <a:r>
              <a:rPr lang="en-US" altLang="zh-CN" dirty="0" smtClean="0"/>
              <a:t>Core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Techniques</a:t>
            </a:r>
            <a:r>
              <a:rPr lang="zh-CN" altLang="en-US" dirty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00201"/>
            <a:ext cx="9601200" cy="42672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Human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related</a:t>
            </a:r>
          </a:p>
          <a:p>
            <a:r>
              <a:rPr lang="en-US" altLang="zh-CN" dirty="0" smtClean="0"/>
              <a:t>Smart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monitoring</a:t>
            </a:r>
          </a:p>
          <a:p>
            <a:r>
              <a:rPr lang="en-US" altLang="zh-CN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recognition</a:t>
            </a:r>
          </a:p>
          <a:p>
            <a:pPr lvl="1"/>
            <a:r>
              <a:rPr lang="en-US" altLang="zh-CN" dirty="0" smtClean="0"/>
              <a:t>Clothes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Scenery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Car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recognition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under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various</a:t>
            </a:r>
            <a:r>
              <a:rPr lang="zh-CN" altLang="en-US" dirty="0" smtClean="0"/>
              <a:t> </a:t>
            </a:r>
            <a:r>
              <a:rPr lang="en-US" altLang="zh-CN" dirty="0" smtClean="0"/>
              <a:t>environment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conditions</a:t>
            </a:r>
          </a:p>
          <a:p>
            <a:r>
              <a:rPr lang="en-US" altLang="zh-CN" dirty="0" smtClean="0"/>
              <a:t>Character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recognition</a:t>
            </a:r>
            <a:r>
              <a:rPr lang="zh-CN" altLang="en-US" dirty="0" smtClean="0"/>
              <a:t> </a:t>
            </a:r>
            <a:endParaRPr lang="en-US" altLang="zh-CN" dirty="0"/>
          </a:p>
          <a:p>
            <a:pPr lvl="1"/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/>
              <a:t>b</a:t>
            </a:r>
            <a:r>
              <a:rPr lang="en-US" altLang="zh-CN" dirty="0" smtClean="0"/>
              <a:t>ills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/>
              <a:t>c</a:t>
            </a:r>
            <a:r>
              <a:rPr lang="en-US" altLang="zh-CN" dirty="0" smtClean="0"/>
              <a:t>ards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license</a:t>
            </a:r>
            <a:r>
              <a:rPr lang="zh-CN" altLang="en-US" dirty="0" smtClean="0"/>
              <a:t> </a:t>
            </a:r>
            <a:r>
              <a:rPr lang="en-US" altLang="zh-CN" dirty="0" smtClean="0"/>
              <a:t>plates</a:t>
            </a:r>
          </a:p>
          <a:p>
            <a:r>
              <a:rPr lang="en-US" altLang="zh-CN" dirty="0" smtClean="0"/>
              <a:t>Image/Video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Processing</a:t>
            </a:r>
          </a:p>
          <a:p>
            <a:pPr lvl="1"/>
            <a:r>
              <a:rPr lang="en-US" altLang="zh-CN" dirty="0" err="1" smtClean="0"/>
              <a:t>Deblur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Super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Denoising</a:t>
            </a:r>
            <a:r>
              <a:rPr lang="zh-CN" altLang="en-US" dirty="0" smtClean="0"/>
              <a:t> </a:t>
            </a:r>
            <a:r>
              <a:rPr lang="is-IS" altLang="zh-CN" dirty="0" smtClean="0"/>
              <a:t>…</a:t>
            </a:r>
            <a:endParaRPr lang="en-US" altLang="zh-CN" dirty="0" smtClean="0"/>
          </a:p>
          <a:p>
            <a:r>
              <a:rPr lang="en-US" altLang="zh-CN" dirty="0" smtClean="0"/>
              <a:t>Deep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3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865</TotalTime>
  <Words>419</Words>
  <Application>Microsoft Macintosh PowerPoint</Application>
  <PresentationFormat>Widescreen</PresentationFormat>
  <Paragraphs>75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DengXian</vt:lpstr>
      <vt:lpstr>Franklin Gothic Book</vt:lpstr>
      <vt:lpstr>华文楷体</vt:lpstr>
      <vt:lpstr>Crop</vt:lpstr>
      <vt:lpstr>Sensetime it’s time to make sense</vt:lpstr>
      <vt:lpstr>Background</vt:lpstr>
      <vt:lpstr>Why SenseTime?</vt:lpstr>
      <vt:lpstr>Timeline/Milestone</vt:lpstr>
      <vt:lpstr>Xiaoou Tang</vt:lpstr>
      <vt:lpstr>Li Xu</vt:lpstr>
      <vt:lpstr>Core Techniques &amp; Applications</vt:lpstr>
      <vt:lpstr>Core Techniques &amp; Applications</vt:lpstr>
      <vt:lpstr>Core Techniques &amp; Applications</vt:lpstr>
      <vt:lpstr>Key to Success</vt:lpstr>
      <vt:lpstr>Potential Challenges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Sensetime it’s time to make sense</dc:title>
  <dc:creator>陈馨瑶</dc:creator>
  <cp:lastModifiedBy>陈馨瑶</cp:lastModifiedBy>
  <cp:revision>212</cp:revision>
  <dcterms:created xsi:type="dcterms:W3CDTF">2016-08-19T05:18:58Z</dcterms:created>
  <dcterms:modified xsi:type="dcterms:W3CDTF">2016-08-19T20:11:36Z</dcterms:modified>
</cp:coreProperties>
</file>